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5" r:id="rId3"/>
    <p:sldId id="286" r:id="rId4"/>
    <p:sldId id="291" r:id="rId5"/>
    <p:sldId id="283" r:id="rId6"/>
    <p:sldId id="292" r:id="rId7"/>
    <p:sldId id="287" r:id="rId8"/>
    <p:sldId id="29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95402C0C-5399-44A6-ACE9-1724D3892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773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25DF2308-A5B0-4152-8D7F-0DD6991613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224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2074F309-0DDB-4910-9A81-5D6CD790BC03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1FB62FF1-2E61-4F78-9AA1-3DF8E53ABCBD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125B5C50-E62A-4045-8FEC-B5B74D95896B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80B9F28-4568-424B-BD7A-9AFB1F04DBEB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943BBF09-EF12-470C-BC01-FFD512B29146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63B0E3B0-D6CC-47E6-8461-C06E1B64AEAB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C9B4C879-B9B0-4C31-9553-5BC06CA495DA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DD6BFEC8-7D07-4CA6-829B-04375B0B2AA8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85261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93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6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頑梗我心已終於屈服，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stubborn will at last hath yielded;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今願屬主，惟願屬主！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would be Thine, and Thine alone;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我心禱告，我口今求呼：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this the prayer my lips are bringing,</a:t>
            </a:r>
          </a:p>
          <a:p>
            <a:pPr algn="ctr" eaLnBrk="1" hangingPunct="1"/>
            <a:r>
              <a:rPr lang="en-US" altLang="zh-TW" sz="3200" dirty="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sz="3200" dirty="0">
                <a:ea typeface="標楷體" pitchFamily="65" charset="-120"/>
              </a:rPr>
              <a:t>願主旨意於我無阻！”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“Lord, let in me Thy will be done.”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H374</a:t>
            </a:r>
            <a:r>
              <a:rPr lang="en-US" altLang="zh-TW" sz="2800" dirty="0">
                <a:latin typeface="Arial Narrow" pitchFamily="-104" charset="0"/>
                <a:ea typeface="新細明體" pitchFamily="-104" charset="-120"/>
              </a:rPr>
              <a:t> </a:t>
            </a: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神旨美甜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SWEET WILL OF GOD (1/4</a:t>
            </a:r>
            <a:r>
              <a:rPr lang="en-US" altLang="zh-TW" sz="2300" dirty="0">
                <a:latin typeface="Arial Narrow" pitchFamily="-10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久困罪愆，厭倦而思歸，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I’m tired of sin, footsore and weary,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幽暗世路，煩悶淒涼；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darksome path hath dreary grown,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忽見一光，射入我心內，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now a light has </a:t>
            </a:r>
            <a:r>
              <a:rPr lang="en-US" altLang="zh-TW" dirty="0" err="1">
                <a:ea typeface="標楷體" pitchFamily="65" charset="-120"/>
              </a:rPr>
              <a:t>ris’n</a:t>
            </a:r>
            <a:r>
              <a:rPr lang="en-US" altLang="zh-TW" dirty="0">
                <a:ea typeface="標楷體" pitchFamily="65" charset="-120"/>
              </a:rPr>
              <a:t> to cheer me;</a:t>
            </a:r>
          </a:p>
          <a:p>
            <a:pPr algn="ctr" eaLnBrk="1" hangingPunct="1"/>
            <a:r>
              <a:rPr lang="en-US" altLang="zh-TW" sz="3200" dirty="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sz="3200" dirty="0">
                <a:ea typeface="標楷體" pitchFamily="65" charset="-120"/>
              </a:rPr>
              <a:t>哦，祢是我晨星朝陽！”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 find in Thee my Star, my Sun.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得勝的主，祢寶貝旨意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Thy precious will, O </a:t>
            </a:r>
            <a:r>
              <a:rPr lang="en-US" altLang="zh-TW" dirty="0" err="1">
                <a:ea typeface="標楷體" pitchFamily="65" charset="-120"/>
              </a:rPr>
              <a:t>conqu’ring</a:t>
            </a:r>
            <a:r>
              <a:rPr lang="en-US" altLang="zh-TW" dirty="0">
                <a:ea typeface="標楷體" pitchFamily="65" charset="-120"/>
              </a:rPr>
              <a:t> Savior,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繞我懷我直到永久；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Doth now embrace and compass 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紛亂消失，平安何滿溢，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All discords hushed, my peace a river,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又如困鳥釋放自由。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soul a prisoned bird set free.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523875"/>
            <a:ext cx="91440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禁閉於祢，與祢永相依，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Shut in with Thee, O Lord, forever,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流蕩腳踪不再游移；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wayward feet no more to roam;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無何能使我與祢相離，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What </a:t>
            </a:r>
            <a:r>
              <a:rPr lang="en-US" altLang="zh-TW" dirty="0" err="1">
                <a:ea typeface="標楷體" pitchFamily="65" charset="-120"/>
              </a:rPr>
              <a:t>pow’r</a:t>
            </a:r>
            <a:r>
              <a:rPr lang="en-US" altLang="zh-TW" dirty="0">
                <a:ea typeface="標楷體" pitchFamily="65" charset="-120"/>
              </a:rPr>
              <a:t> from Thee my soul can sever?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我要永住祢美旨裡。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center of God’s will my home.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5143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願神美旨緊緊環抱我，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Sweet will of God, still fold me closer,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使我全然消失於祢。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I am wholly lost in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6590</TotalTime>
  <Words>615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H374  神旨美甜  SWEET WILL OF GOD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133</cp:revision>
  <dcterms:created xsi:type="dcterms:W3CDTF">2017-05-29T22:06:39Z</dcterms:created>
  <dcterms:modified xsi:type="dcterms:W3CDTF">2017-08-05T20:58:23Z</dcterms:modified>
</cp:coreProperties>
</file>